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</p:sldIdLst>
  <p:sldSz cx="12192000" cy="6858000"/>
  <p:notesSz cx="6858000" cy="9144000"/>
  <p:photoAlbum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478" Type="http://schemas.openxmlformats.org/officeDocument/2006/relationships/slide" Target="slides/slide477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viewProps" Target="viewProp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tableStyles" Target="tableStyle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2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656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25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88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35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757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70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16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15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79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373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DB7F7-C8B5-4922-9F3E-49B01E16E69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8EEE9-FA64-47D1-A26F-2D72FE2170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345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jp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jp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jp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jp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jp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jp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jp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jp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jp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jp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jp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jp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jp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jp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jp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jp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jp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jp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jp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jp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jp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jp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jp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jpg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jpg"/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jp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jp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jpg"/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g"/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jpg"/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g"/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jpg"/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g"/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jpg"/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jpg"/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jpg"/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jpg"/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jp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jp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jp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jp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jp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jp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jp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jp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jp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jp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jp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jp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jp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jp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jp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jp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jp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jp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jp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jp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jp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jp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jpg"/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jpg"/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jpg"/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jpg"/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jpg"/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jpg"/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jpg"/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jpg"/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jpg"/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jpg"/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jpg"/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jpg"/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jpg"/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jpg"/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jpg"/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jpg"/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jpg"/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jpg"/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jpg"/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相簿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/>
              <a:t>由 洪士棠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677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07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823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749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751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754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413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805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10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808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51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813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4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818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713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830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134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834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083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840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84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850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13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283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854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16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901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558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907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62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918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831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924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293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928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22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931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301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937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715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938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298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942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2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18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860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001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713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010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997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012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12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020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81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027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960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037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8702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039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295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044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544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054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2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04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8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21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91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08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183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18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778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20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499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27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338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40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51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43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1682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48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15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51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67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154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2792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211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4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24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603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217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76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224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4376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231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8997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238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251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241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551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253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758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04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925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06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224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17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822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21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0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27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621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23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711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26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131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31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80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33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653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39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907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42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843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48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318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50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226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358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734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04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92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29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122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05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06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09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577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10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800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12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698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13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72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19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8637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21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079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23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7519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31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209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35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31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8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43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212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48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79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50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0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51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7837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455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051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00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1193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01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45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06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859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11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05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12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3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39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96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15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103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17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926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37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2722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42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446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47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325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552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758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01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1310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06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575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13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655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17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43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9989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20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5042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38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8404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40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8737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42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21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44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5108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49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166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52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4207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654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4768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720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9201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72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4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73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3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48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880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724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68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727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898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732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7249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737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3704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740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9323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746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733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757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6894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00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2823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05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7285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12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50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7118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14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192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18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1540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21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3115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25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707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2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2379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31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4973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33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6056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35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806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38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5718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39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1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859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7641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43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000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47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6532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51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5253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855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1577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916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964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920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025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924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1644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929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3408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934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8460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938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0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03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5903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945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0915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953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886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5956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973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013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9737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018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9560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024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6208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046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5703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049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4930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054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2024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059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17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10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6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05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2988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07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317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11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8744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12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375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15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9139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17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2568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19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403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28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8901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32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451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33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80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13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8500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35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3187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40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840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44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7552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51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239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54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4114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159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92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03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0413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10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0543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14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5533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18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63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18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880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23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3843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27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55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30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132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38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92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45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6602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50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7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251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9529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03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117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06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9480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09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5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22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3622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20.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6822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26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25387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29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4990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31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2388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4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6263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52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0560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356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841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00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3972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06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60851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08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2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28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386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10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2493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22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4635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24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31599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30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684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33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9883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38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51887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43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31863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47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499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49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6048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451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2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40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02265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00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262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02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9971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12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100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15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0693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23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3410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25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7736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29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7647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34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674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38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01303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47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741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7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44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5363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50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8253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555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3715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603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5605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614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2652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617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8173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621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3718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628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6260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630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898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638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4675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649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98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54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385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02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245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08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0478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12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7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17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227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26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4715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30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3166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35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829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39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3411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51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8292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757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9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958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4349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802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290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810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7515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830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8958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838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0378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840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7217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846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764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849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7921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85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0708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11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76901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14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5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004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9405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16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4718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22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05365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29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07378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34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0375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39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86625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43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56248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46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6455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0953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8731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07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11034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12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5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009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258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17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2929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25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2238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30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031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33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79023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38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403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42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5887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50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406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53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2505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55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776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57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80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012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88425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059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2131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09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406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16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14872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1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74515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22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9806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25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5003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34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563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37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6788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42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542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45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018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3036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46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7864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49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063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52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5767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56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0247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158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6443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03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8448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06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12708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10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5529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16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9477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24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95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032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6793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28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661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34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9040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38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346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42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796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42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6065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52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4532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255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4013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02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6402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04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63594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11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93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038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8545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13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44451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21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6861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31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0547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35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3477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45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08618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49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8741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52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3993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357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53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00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47720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03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96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042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04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619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08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61102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10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81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25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897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29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902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38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4102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44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628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49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01642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45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2808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11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743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3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049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756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14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6480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15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4722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1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40292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22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150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25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43505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28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762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45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36550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51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65924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54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7515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559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78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02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1544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04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49715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24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9568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25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8343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28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71500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34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7101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43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7356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48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5503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52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88326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56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3477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659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9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05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610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02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94960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11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929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16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05505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22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9636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26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18354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29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61895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34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97572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38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1061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41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4159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44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88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07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8685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46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86285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48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34844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49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5132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50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57812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757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02023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802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01363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810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22224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814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1710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819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2256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827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6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15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68521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853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55150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04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86511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10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88493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16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1311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22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14118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25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65445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32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78346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36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3449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41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5292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44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73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22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4073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46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63879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49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3161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52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44035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55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47199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56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67992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1959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62211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004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75015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008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5648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022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15454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026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66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25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07992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035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9298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042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31144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04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95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051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3433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058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3252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104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89984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113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88421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122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88095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128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72748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133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32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4359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140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81103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142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0432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145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59225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204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543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208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61155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212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95559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214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91237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220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28300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223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66692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240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81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37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43325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247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977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250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83856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00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59217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04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50661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09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64471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12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26176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27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30637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34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87969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36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52975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40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78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45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82465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47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37759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53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91673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358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6532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401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0529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409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5400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418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9995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422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7964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425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0181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434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4058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440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75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745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33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52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08999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443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36747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44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11557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507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7841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514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124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520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4839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531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42590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537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7554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7_002545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48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55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42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159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00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02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177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08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23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11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50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15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4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21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9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23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94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30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2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746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77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35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88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41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77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48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0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51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54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257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20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303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671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333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52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342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27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347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747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023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351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86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358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860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359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3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401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69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404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104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415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011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430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23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446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854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450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780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459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0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753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673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504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33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507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24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516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66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525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35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533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11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543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557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009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610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411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618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19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627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757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765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631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21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641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56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644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663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647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149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65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143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659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749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701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39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708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89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711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963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4739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96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寬螢幕</PresentationFormat>
  <Paragraphs>2</Paragraphs>
  <Slides>507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507</vt:i4>
      </vt:variant>
    </vt:vector>
  </HeadingPairs>
  <TitlesOfParts>
    <vt:vector size="512" baseType="lpstr">
      <vt:lpstr>新細明體</vt:lpstr>
      <vt:lpstr>Arial</vt:lpstr>
      <vt:lpstr>Calibri</vt:lpstr>
      <vt:lpstr>Calibri Light</vt:lpstr>
      <vt:lpstr>Office 佈景主題</vt:lpstr>
      <vt:lpstr>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相簿</dc:title>
  <dc:creator>洪士棠</dc:creator>
  <cp:lastModifiedBy>洪士棠</cp:lastModifiedBy>
  <cp:revision>1</cp:revision>
  <dcterms:created xsi:type="dcterms:W3CDTF">2016-03-04T16:17:58Z</dcterms:created>
  <dcterms:modified xsi:type="dcterms:W3CDTF">2016-03-04T16:18:28Z</dcterms:modified>
</cp:coreProperties>
</file>